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2" d="100"/>
          <a:sy n="102" d="100"/>
        </p:scale>
        <p:origin x="114"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9543799"/>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3992" y="96347"/>
            <a:ext cx="4894975" cy="4308872"/>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7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06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a:t>
            </a:r>
            <a:r>
              <a:rPr lang="kk-KZ" altLang="ru-RU" sz="1200" b="1" dirty="0">
                <a:latin typeface="Times New Roman" panose="02020603050405020304" pitchFamily="18" charset="0"/>
                <a:cs typeface="Times New Roman" pitchFamily="18" charset="0"/>
              </a:rPr>
              <a:t>7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күндіз өткінші жаңбыр жауады, найзағай күтіледі. Оңтүстік-батыстан жел соғады, күші 7-12 м/с. Ауа температурасы түнде 13-15, күндіз 25-27 градус жылы болады.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08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a:t>
            </a:r>
            <a:r>
              <a:rPr lang="kk-KZ" altLang="ru-RU" sz="1200" b="1" dirty="0">
                <a:latin typeface="Times New Roman" panose="02020603050405020304" pitchFamily="18" charset="0"/>
                <a:cs typeface="Times New Roman" pitchFamily="18" charset="0"/>
              </a:rPr>
              <a:t>7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a:t>
            </a:r>
            <a:r>
              <a:rPr lang="kk-KZ" altLang="ru-RU" sz="1200" b="1" dirty="0">
                <a:latin typeface="Times New Roman" panose="02020603050405020304" pitchFamily="18" charset="0"/>
                <a:cs typeface="Times New Roman" pitchFamily="18" charset="0"/>
              </a:rPr>
              <a:t>8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Оңтүстік-батыстан жел соғады,  күші 5-10 м/с. Ауа температурасы 13-15 градус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712055978"/>
              </p:ext>
            </p:extLst>
          </p:nvPr>
        </p:nvGraphicFramePr>
        <p:xfrm>
          <a:off x="5052411" y="4581128"/>
          <a:ext cx="4572000" cy="1950864"/>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576064">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19354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60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0604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0.795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0604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06047">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180">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22319</TotalTime>
  <Words>580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4263</cp:revision>
  <cp:lastPrinted>2021-07-01T07:38:07Z</cp:lastPrinted>
  <dcterms:created xsi:type="dcterms:W3CDTF">2018-03-27T06:03:00Z</dcterms:created>
  <dcterms:modified xsi:type="dcterms:W3CDTF">2026-06-06T07:54:55Z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